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441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08F1A-242B-4527-9E60-C7BA3D48A1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BEC59-F739-4B48-8C52-FFF5EF6E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8BEC59-F739-4B48-8C52-FFF5EF6E8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613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459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473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3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427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835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84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318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4545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6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467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892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63BC2CF-7523-0848-3C0D-21C5D37E5B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C8DAD9C2-A17D-2A4E-AC1C-4D121488299C}"/>
              </a:ext>
            </a:extLst>
          </p:cNvPr>
          <p:cNvSpPr/>
          <p:nvPr/>
        </p:nvSpPr>
        <p:spPr>
          <a:xfrm>
            <a:off x="5144424" y="5227194"/>
            <a:ext cx="1882345" cy="106346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EA9B691-889C-D648-ADC9-192EA7AB4104}"/>
              </a:ext>
            </a:extLst>
          </p:cNvPr>
          <p:cNvSpPr/>
          <p:nvPr/>
        </p:nvSpPr>
        <p:spPr>
          <a:xfrm>
            <a:off x="5144424" y="3626994"/>
            <a:ext cx="1882345" cy="106346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5E91E0A-36AD-DF4C-8AFF-0AFE511C2571}"/>
              </a:ext>
            </a:extLst>
          </p:cNvPr>
          <p:cNvCxnSpPr>
            <a:cxnSpLocks/>
          </p:cNvCxnSpPr>
          <p:nvPr/>
        </p:nvCxnSpPr>
        <p:spPr>
          <a:xfrm>
            <a:off x="7026768" y="4146855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F078AF6-5A76-5147-9B56-B38D67573046}"/>
              </a:ext>
            </a:extLst>
          </p:cNvPr>
          <p:cNvGrpSpPr/>
          <p:nvPr/>
        </p:nvGrpSpPr>
        <p:grpSpPr>
          <a:xfrm>
            <a:off x="8706779" y="3688668"/>
            <a:ext cx="2844639" cy="943029"/>
            <a:chOff x="16453270" y="4115581"/>
            <a:chExt cx="5689278" cy="188605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B99BAF-891F-7845-8983-B5D23BC1AD6E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C98A27-EAF9-A344-BFE8-81E6E877B30E}"/>
                </a:ext>
              </a:extLst>
            </p:cNvPr>
            <p:cNvSpPr txBox="1"/>
            <p:nvPr/>
          </p:nvSpPr>
          <p:spPr>
            <a:xfrm flipH="1">
              <a:off x="17043738" y="4527063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FD26B976-68E3-4943-B76D-641DDAAF33E0}"/>
              </a:ext>
            </a:extLst>
          </p:cNvPr>
          <p:cNvSpPr/>
          <p:nvPr/>
        </p:nvSpPr>
        <p:spPr>
          <a:xfrm flipH="1">
            <a:off x="5357092" y="3962189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99CE4F-28FD-9747-99D2-3F41EC081C9A}"/>
              </a:ext>
            </a:extLst>
          </p:cNvPr>
          <p:cNvSpPr/>
          <p:nvPr/>
        </p:nvSpPr>
        <p:spPr>
          <a:xfrm flipH="1">
            <a:off x="5357092" y="5560013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6F68129-493E-F04B-BDC1-F298894C7663}"/>
              </a:ext>
            </a:extLst>
          </p:cNvPr>
          <p:cNvGrpSpPr/>
          <p:nvPr/>
        </p:nvGrpSpPr>
        <p:grpSpPr>
          <a:xfrm>
            <a:off x="8706779" y="5291577"/>
            <a:ext cx="2844639" cy="943029"/>
            <a:chOff x="16453270" y="4115581"/>
            <a:chExt cx="5689278" cy="188605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B564B61-4E1A-A444-A408-AD63C752A5FB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A30B8B4-E0BA-1F4F-8D14-657C8EECB730}"/>
                </a:ext>
              </a:extLst>
            </p:cNvPr>
            <p:cNvSpPr txBox="1"/>
            <p:nvPr/>
          </p:nvSpPr>
          <p:spPr>
            <a:xfrm flipH="1">
              <a:off x="17043738" y="4527063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37807F3A-1FBA-2D41-84D7-20125C2047FE}"/>
              </a:ext>
            </a:extLst>
          </p:cNvPr>
          <p:cNvSpPr txBox="1"/>
          <p:nvPr/>
        </p:nvSpPr>
        <p:spPr>
          <a:xfrm flipH="1">
            <a:off x="7705147" y="5291577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999999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rgbClr val="999999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E40513-86F6-4A49-AF8F-9F693F781741}"/>
              </a:ext>
            </a:extLst>
          </p:cNvPr>
          <p:cNvSpPr txBox="1"/>
          <p:nvPr/>
        </p:nvSpPr>
        <p:spPr>
          <a:xfrm flipH="1">
            <a:off x="4025398" y="3750227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rgbClr val="999999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rgbClr val="999999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61B0BF4-9C1E-5F44-AAFB-E85CF7FB2B70}"/>
              </a:ext>
            </a:extLst>
          </p:cNvPr>
          <p:cNvCxnSpPr>
            <a:cxnSpLocks/>
          </p:cNvCxnSpPr>
          <p:nvPr/>
        </p:nvCxnSpPr>
        <p:spPr>
          <a:xfrm rot="10800000">
            <a:off x="3668646" y="5763004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23AF17-F93F-834F-A414-E7CBA57E1174}"/>
              </a:ext>
            </a:extLst>
          </p:cNvPr>
          <p:cNvGrpSpPr/>
          <p:nvPr/>
        </p:nvGrpSpPr>
        <p:grpSpPr>
          <a:xfrm>
            <a:off x="640583" y="5291577"/>
            <a:ext cx="2844639" cy="943029"/>
            <a:chOff x="16453270" y="4115581"/>
            <a:chExt cx="5689278" cy="188605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88FFF64-0B6D-F540-AD26-4C4E01B44A7F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93DE2D5-1430-254D-83EC-4DB759860E6F}"/>
                </a:ext>
              </a:extLst>
            </p:cNvPr>
            <p:cNvSpPr txBox="1"/>
            <p:nvPr/>
          </p:nvSpPr>
          <p:spPr>
            <a:xfrm flipH="1">
              <a:off x="16869504" y="4498565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C540BE8-BC1C-4D4A-B652-87658AB5C742}"/>
              </a:ext>
            </a:extLst>
          </p:cNvPr>
          <p:cNvCxnSpPr>
            <a:cxnSpLocks/>
          </p:cNvCxnSpPr>
          <p:nvPr/>
        </p:nvCxnSpPr>
        <p:spPr>
          <a:xfrm>
            <a:off x="3434482" y="4146855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59CDD74-E4BB-F44D-BDA5-A5C313A71EE7}"/>
              </a:ext>
            </a:extLst>
          </p:cNvPr>
          <p:cNvGrpSpPr/>
          <p:nvPr/>
        </p:nvGrpSpPr>
        <p:grpSpPr>
          <a:xfrm>
            <a:off x="640583" y="3675341"/>
            <a:ext cx="2844639" cy="943029"/>
            <a:chOff x="16453270" y="4115581"/>
            <a:chExt cx="5689278" cy="1886058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C2A8504-7447-9644-A69E-701CCC3088C9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39564D9-F929-9440-80F7-E520AD7DE62D}"/>
                </a:ext>
              </a:extLst>
            </p:cNvPr>
            <p:cNvSpPr txBox="1"/>
            <p:nvPr/>
          </p:nvSpPr>
          <p:spPr>
            <a:xfrm flipH="1">
              <a:off x="16959260" y="4526629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27D75E1-97DD-AF4E-A8C0-57303B9FAE8F}"/>
              </a:ext>
            </a:extLst>
          </p:cNvPr>
          <p:cNvCxnSpPr>
            <a:cxnSpLocks/>
          </p:cNvCxnSpPr>
          <p:nvPr/>
        </p:nvCxnSpPr>
        <p:spPr>
          <a:xfrm rot="10800000">
            <a:off x="7244603" y="5763004"/>
            <a:ext cx="147577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A1F693C-FEDA-F446-92B5-1CF5B2470CF1}"/>
              </a:ext>
            </a:extLst>
          </p:cNvPr>
          <p:cNvGrpSpPr/>
          <p:nvPr/>
        </p:nvGrpSpPr>
        <p:grpSpPr>
          <a:xfrm>
            <a:off x="4673681" y="2059105"/>
            <a:ext cx="2844639" cy="943029"/>
            <a:chOff x="16453270" y="4115581"/>
            <a:chExt cx="5689278" cy="1886058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CDF37C8-FA2F-764E-AFFA-1D38EC10B8EB}"/>
                </a:ext>
              </a:extLst>
            </p:cNvPr>
            <p:cNvSpPr/>
            <p:nvPr/>
          </p:nvSpPr>
          <p:spPr>
            <a:xfrm>
              <a:off x="16453270" y="4115581"/>
              <a:ext cx="5689278" cy="1886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FD93C3F-1AED-0D4C-AD8F-B5491C243BD7}"/>
                </a:ext>
              </a:extLst>
            </p:cNvPr>
            <p:cNvSpPr txBox="1"/>
            <p:nvPr/>
          </p:nvSpPr>
          <p:spPr>
            <a:xfrm flipH="1">
              <a:off x="17018038" y="4477585"/>
              <a:ext cx="455974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6FB325-30F7-4A48-9AE5-ECD8592979E9}"/>
              </a:ext>
            </a:extLst>
          </p:cNvPr>
          <p:cNvCxnSpPr>
            <a:cxnSpLocks/>
            <a:stCxn id="104" idx="1"/>
          </p:cNvCxnSpPr>
          <p:nvPr/>
        </p:nvCxnSpPr>
        <p:spPr>
          <a:xfrm flipH="1">
            <a:off x="2062903" y="2530619"/>
            <a:ext cx="2610778" cy="88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834578-5BF3-4049-A580-6DEABCF591EA}"/>
              </a:ext>
            </a:extLst>
          </p:cNvPr>
          <p:cNvCxnSpPr/>
          <p:nvPr/>
        </p:nvCxnSpPr>
        <p:spPr>
          <a:xfrm>
            <a:off x="2066746" y="2530619"/>
            <a:ext cx="0" cy="89838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FE3ECC4-A411-8144-A216-352584935643}"/>
              </a:ext>
            </a:extLst>
          </p:cNvPr>
          <p:cNvCxnSpPr>
            <a:cxnSpLocks/>
          </p:cNvCxnSpPr>
          <p:nvPr/>
        </p:nvCxnSpPr>
        <p:spPr>
          <a:xfrm>
            <a:off x="10141948" y="4631697"/>
            <a:ext cx="0" cy="446489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o 349">
            <a:extLst>
              <a:ext uri="{FF2B5EF4-FFF2-40B4-BE49-F238E27FC236}">
                <a16:creationId xmlns:a16="http://schemas.microsoft.com/office/drawing/2014/main" id="{CA076D95-5C01-E747-94FA-10D6F3E8B097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35" name="CuadroTexto 350">
              <a:extLst>
                <a:ext uri="{FF2B5EF4-FFF2-40B4-BE49-F238E27FC236}">
                  <a16:creationId xmlns:a16="http://schemas.microsoft.com/office/drawing/2014/main" id="{03FEF718-6A36-0641-A645-B61EF0D2EEFC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6" name="CuadroTexto 351">
              <a:extLst>
                <a:ext uri="{FF2B5EF4-FFF2-40B4-BE49-F238E27FC236}">
                  <a16:creationId xmlns:a16="http://schemas.microsoft.com/office/drawing/2014/main" id="{A218E44C-2A35-E243-9CE0-2430558FB8D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860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2022-08-16T19:03:40Z</dcterms:created>
  <dcterms:modified xsi:type="dcterms:W3CDTF">2022-10-13T18:14:52Z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2022-10-11T22:02:29Z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df193205-c5aa-4339-b60d-f45e1d06661b</vt:lpwstr>
  </property>
  <property fmtid="{D5CDD505-2E9C-101B-9397-08002B2CF9AE}" pid="8" name="MSIP_Label_defa4170-0d19-0005-0004-bc88714345d2_ContentBits">
    <vt:lpwstr>0</vt:lpwstr>
  </property>
</Properties>
</file>